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7/11/2020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7/11/2020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7/11/2020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7/11/2020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7/11/2020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7/11/2020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7/11/2020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7/11/2020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7/11/2020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7/11/2020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7/11/2020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7/11/2020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7/11/2020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7/11/2020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7/11/2020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A33D62-9454-4F6A-92D9-A72BC85557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Biologie</a:t>
            </a:r>
            <a:br>
              <a:rPr lang="en-US" dirty="0"/>
            </a:br>
            <a:r>
              <a:rPr lang="en-US" dirty="0" err="1"/>
              <a:t>thema</a:t>
            </a:r>
            <a:r>
              <a:rPr lang="en-US" dirty="0"/>
              <a:t> 1</a:t>
            </a:r>
            <a:br>
              <a:rPr lang="en-US" dirty="0"/>
            </a:br>
            <a:r>
              <a:rPr lang="en-US" dirty="0" err="1"/>
              <a:t>basisstof</a:t>
            </a:r>
            <a:r>
              <a:rPr lang="en-US" dirty="0"/>
              <a:t> 2 de bouw van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organismen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093992B-E1C6-43FC-A9E6-B2A516F9CE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9795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5EBED0-66E7-435A-89C3-63F0B8837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en-US" dirty="0" err="1"/>
              <a:t>Organen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de </a:t>
            </a:r>
            <a:r>
              <a:rPr lang="en-US" dirty="0" err="1"/>
              <a:t>fucties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van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40EA2A3-A292-4AA2-BF84-C8F825957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3" y="2413000"/>
            <a:ext cx="3835583" cy="3632200"/>
          </a:xfrm>
        </p:spPr>
        <p:txBody>
          <a:bodyPr>
            <a:normAutofit/>
          </a:bodyPr>
          <a:lstStyle/>
          <a:p>
            <a:r>
              <a:rPr lang="en-US" sz="1600"/>
              <a:t>Een orgaan is een deel van een organisme met een of meer fucties</a:t>
            </a:r>
          </a:p>
          <a:p>
            <a:r>
              <a:rPr lang="nl-NL" sz="1600"/>
              <a:t>Het middenrif scheidt de romp in de borstholte en de buikholte</a:t>
            </a:r>
          </a:p>
          <a:p>
            <a:r>
              <a:rPr lang="nl-NL" sz="1600"/>
              <a:t>In de borstholte liggen onderanderen: slokdarm, hard, de longen</a:t>
            </a:r>
          </a:p>
          <a:p>
            <a:r>
              <a:rPr lang="nl-NL" sz="1600"/>
              <a:t>In de buikholte liggen onderanderen: dikke darm, dunne darm, maag, lever, nier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46F47C3-7412-4F38-9251-807FC8899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8404" y="2070276"/>
            <a:ext cx="6272967" cy="434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196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374B8B-6FC1-4BEE-AE86-34297194F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en-US"/>
              <a:t>Samen een fuctie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BACFFA6-A30D-4A07-9242-C4310F8DB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3" y="2413000"/>
            <a:ext cx="3835583" cy="3632200"/>
          </a:xfrm>
        </p:spPr>
        <p:txBody>
          <a:bodyPr>
            <a:normAutofit/>
          </a:bodyPr>
          <a:lstStyle/>
          <a:p>
            <a:r>
              <a:rPr lang="en-US" sz="1600"/>
              <a:t>Organen hebben vaak samen een beplaade fuctie</a:t>
            </a:r>
          </a:p>
          <a:p>
            <a:r>
              <a:rPr lang="en-US" sz="1600"/>
              <a:t>Zo’n groep samenwerkende organen noem je een organenstelselsel</a:t>
            </a:r>
          </a:p>
          <a:p>
            <a:pPr marL="0" indent="0">
              <a:buNone/>
            </a:pPr>
            <a:endParaRPr lang="nl-NL" sz="160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6F537D6-C85A-4A9F-8112-E424CFF55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0042" y="2097748"/>
            <a:ext cx="6319508" cy="4313064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661512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F167B0-40BD-4A1D-B7EA-90F2DD496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Cellen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weefsels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D67C05-E8C7-4288-8463-26EF70A44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Organen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opgebouwt</a:t>
            </a:r>
            <a:r>
              <a:rPr lang="en-US" dirty="0"/>
              <a:t> </a:t>
            </a:r>
            <a:r>
              <a:rPr lang="en-US" dirty="0" err="1"/>
              <a:t>uit</a:t>
            </a:r>
            <a:r>
              <a:rPr lang="en-US" dirty="0"/>
              <a:t> </a:t>
            </a:r>
            <a:r>
              <a:rPr lang="en-US" dirty="0" err="1"/>
              <a:t>cellen</a:t>
            </a:r>
            <a:endParaRPr lang="en-US" dirty="0"/>
          </a:p>
          <a:p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groep</a:t>
            </a:r>
            <a:r>
              <a:rPr lang="en-US" dirty="0"/>
              <a:t> </a:t>
            </a:r>
            <a:r>
              <a:rPr lang="en-US" dirty="0" err="1"/>
              <a:t>cellen</a:t>
            </a:r>
            <a:r>
              <a:rPr lang="en-US" dirty="0"/>
              <a:t> met </a:t>
            </a:r>
            <a:r>
              <a:rPr lang="en-US" dirty="0" err="1"/>
              <a:t>dezelfde</a:t>
            </a:r>
            <a:r>
              <a:rPr lang="en-US" dirty="0"/>
              <a:t> </a:t>
            </a:r>
            <a:r>
              <a:rPr lang="en-US" dirty="0" err="1"/>
              <a:t>vorm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fuctie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weefsel</a:t>
            </a:r>
            <a:endParaRPr lang="en-US" dirty="0"/>
          </a:p>
          <a:p>
            <a:r>
              <a:rPr lang="en-US" dirty="0"/>
              <a:t>In </a:t>
            </a:r>
            <a:r>
              <a:rPr lang="en-US" dirty="0" err="1"/>
              <a:t>sommige</a:t>
            </a:r>
            <a:r>
              <a:rPr lang="en-US" dirty="0"/>
              <a:t> </a:t>
            </a:r>
            <a:r>
              <a:rPr lang="en-US" dirty="0" err="1"/>
              <a:t>soorten</a:t>
            </a:r>
            <a:r>
              <a:rPr lang="en-US" dirty="0"/>
              <a:t> </a:t>
            </a:r>
            <a:r>
              <a:rPr lang="en-US" dirty="0" err="1"/>
              <a:t>weefsels</a:t>
            </a:r>
            <a:r>
              <a:rPr lang="en-US" dirty="0"/>
              <a:t> </a:t>
            </a:r>
            <a:r>
              <a:rPr lang="en-US" dirty="0" err="1"/>
              <a:t>zet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tussencelstof</a:t>
            </a:r>
            <a:r>
              <a:rPr lang="en-US" dirty="0"/>
              <a:t> </a:t>
            </a:r>
            <a:r>
              <a:rPr lang="en-US" dirty="0" err="1"/>
              <a:t>tussen</a:t>
            </a:r>
            <a:r>
              <a:rPr lang="en-US" dirty="0"/>
              <a:t> de </a:t>
            </a:r>
            <a:r>
              <a:rPr lang="en-US" dirty="0" err="1"/>
              <a:t>cellen</a:t>
            </a:r>
            <a:endParaRPr lang="en-US" dirty="0"/>
          </a:p>
          <a:p>
            <a:r>
              <a:rPr lang="en-US" dirty="0"/>
              <a:t>Dan </a:t>
            </a:r>
            <a:r>
              <a:rPr lang="en-US" dirty="0" err="1"/>
              <a:t>liggen</a:t>
            </a:r>
            <a:r>
              <a:rPr lang="en-US" dirty="0"/>
              <a:t> de </a:t>
            </a:r>
            <a:r>
              <a:rPr lang="en-US" dirty="0" err="1"/>
              <a:t>cellen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tegen</a:t>
            </a:r>
            <a:r>
              <a:rPr lang="en-US" dirty="0"/>
              <a:t> </a:t>
            </a:r>
            <a:r>
              <a:rPr lang="en-US" dirty="0" err="1"/>
              <a:t>elkaar</a:t>
            </a:r>
            <a:r>
              <a:rPr lang="en-US" dirty="0"/>
              <a:t> </a:t>
            </a:r>
            <a:r>
              <a:rPr lang="en-US" dirty="0" err="1"/>
              <a:t>aan</a:t>
            </a: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13B8046-1648-4D66-9B04-DC9B541DA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4861" y="0"/>
            <a:ext cx="3837140" cy="422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239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72B9FF-176A-4E84-9EAD-CEBD182FB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en-US"/>
              <a:t>organisatieniveau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65E9CDC-F5B0-4BEB-B65E-712E13423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3" y="2413000"/>
            <a:ext cx="3835583" cy="3632200"/>
          </a:xfrm>
        </p:spPr>
        <p:txBody>
          <a:bodyPr>
            <a:normAutofit/>
          </a:bodyPr>
          <a:lstStyle/>
          <a:p>
            <a:r>
              <a:rPr lang="en-US" sz="1600"/>
              <a:t>Een weefsel is een hoger organisatieniveau dan een cel</a:t>
            </a:r>
          </a:p>
          <a:p>
            <a:r>
              <a:rPr lang="en-US" sz="1600"/>
              <a:t>Wat is hoger een orgaan of weefsel?</a:t>
            </a:r>
          </a:p>
          <a:p>
            <a:endParaRPr lang="nl-NL" sz="1600"/>
          </a:p>
        </p:txBody>
      </p:sp>
      <p:pic>
        <p:nvPicPr>
          <p:cNvPr id="4" name="Afbeelding 3" descr="Afbeelding met tekst, kaart&#10;&#10;Automatisch gegenereerde beschrijving">
            <a:extLst>
              <a:ext uri="{FF2B5EF4-FFF2-40B4-BE49-F238E27FC236}">
                <a16:creationId xmlns:a16="http://schemas.microsoft.com/office/drawing/2014/main" id="{29537BCF-BF1F-4E4E-B672-818BA9E1CD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5858" y="2527791"/>
            <a:ext cx="7121961" cy="3632199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971087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eerbaar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</Words>
  <Application>Microsoft Office PowerPoint</Application>
  <PresentationFormat>Breedbeeld</PresentationFormat>
  <Paragraphs>17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8" baseType="lpstr">
      <vt:lpstr>Century Gothic</vt:lpstr>
      <vt:lpstr>Wingdings 2</vt:lpstr>
      <vt:lpstr>Citeerbaar</vt:lpstr>
      <vt:lpstr>Biologie thema 1 basisstof 2 de bouw van een organismen</vt:lpstr>
      <vt:lpstr>Organen en de fucties er van</vt:lpstr>
      <vt:lpstr>Samen een fuctie</vt:lpstr>
      <vt:lpstr>Cellen en weefsels</vt:lpstr>
      <vt:lpstr>organisatieniveau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Biologie thema 1 basisstof 2 de bouw van een organismen</dc:title>
  <dc:creator>Sjoerd Paauwe</dc:creator>
  <cp:lastModifiedBy>Sjoerd Paauwe</cp:lastModifiedBy>
  <cp:revision>1</cp:revision>
  <dcterms:created xsi:type="dcterms:W3CDTF">2020-07-11T20:28:09Z</dcterms:created>
  <dcterms:modified xsi:type="dcterms:W3CDTF">2020-07-11T20:29:02Z</dcterms:modified>
</cp:coreProperties>
</file>